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4" r:id="rId5"/>
    <p:sldId id="258" r:id="rId6"/>
    <p:sldId id="265" r:id="rId7"/>
    <p:sldId id="259" r:id="rId8"/>
    <p:sldId id="261" r:id="rId9"/>
    <p:sldId id="263" r:id="rId10"/>
    <p:sldId id="262" r:id="rId11"/>
    <p:sldId id="266" r:id="rId12"/>
    <p:sldId id="260" r:id="rId1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74A30-EDCD-4F7C-AECA-2F0A9593F3F2}" type="datetimeFigureOut">
              <a:rPr lang="es-CL" smtClean="0"/>
              <a:pPr/>
              <a:t>15-04-2015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516A8-6EA0-4EC3-91F5-CDD4643F08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wIIyN8YxyI" TargetMode="External"/><Relationship Id="rId2" Type="http://schemas.openxmlformats.org/officeDocument/2006/relationships/hyperlink" Target="https://www.youtube.com/watch?v=hx8i-Wq_jt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sUqBpI3T4k" TargetMode="External"/><Relationship Id="rId2" Type="http://schemas.openxmlformats.org/officeDocument/2006/relationships/hyperlink" Target="https://www.youtube.com/watch?v=1zJpDVJY6Z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iGEEJLLKd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Unit</a:t>
            </a:r>
            <a:r>
              <a:rPr lang="es-CL" dirty="0" smtClean="0"/>
              <a:t> 2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Back </a:t>
            </a:r>
            <a:r>
              <a:rPr lang="es-CL" dirty="0" err="1" smtClean="0"/>
              <a:t>to</a:t>
            </a:r>
            <a:r>
              <a:rPr lang="es-CL" dirty="0" smtClean="0"/>
              <a:t> </a:t>
            </a:r>
            <a:r>
              <a:rPr lang="es-CL" dirty="0" err="1" smtClean="0"/>
              <a:t>school</a:t>
            </a:r>
            <a:endParaRPr lang="es-C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Prepostions</a:t>
            </a:r>
            <a:r>
              <a:rPr lang="es-CL" dirty="0" smtClean="0"/>
              <a:t> </a:t>
            </a:r>
            <a:r>
              <a:rPr lang="es-CL" dirty="0" err="1" smtClean="0"/>
              <a:t>song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>
                <a:hlinkClick r:id="rId2"/>
              </a:rPr>
              <a:t>https://www.youtube.com/watch?v=hx8i-Wq_jtc</a:t>
            </a:r>
            <a:r>
              <a:rPr lang="es-CL" dirty="0" smtClean="0"/>
              <a:t> </a:t>
            </a:r>
          </a:p>
          <a:p>
            <a:endParaRPr lang="es-CL" dirty="0" smtClean="0"/>
          </a:p>
          <a:p>
            <a:r>
              <a:rPr lang="es-CL" dirty="0" smtClean="0">
                <a:hlinkClick r:id="rId3"/>
              </a:rPr>
              <a:t>https://www.youtube.com/watch?v=0wIIyN8YxyI</a:t>
            </a:r>
            <a:r>
              <a:rPr lang="es-CL" dirty="0" smtClean="0"/>
              <a:t> </a:t>
            </a:r>
            <a:endParaRPr lang="es-C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Quantities</a:t>
            </a:r>
            <a:r>
              <a:rPr lang="es-CL" dirty="0" smtClean="0"/>
              <a:t>: </a:t>
            </a:r>
            <a:r>
              <a:rPr lang="es-CL" dirty="0" err="1" smtClean="0"/>
              <a:t>there</a:t>
            </a:r>
            <a:r>
              <a:rPr lang="es-CL" dirty="0" smtClean="0"/>
              <a:t> </a:t>
            </a:r>
            <a:r>
              <a:rPr lang="es-CL" dirty="0" err="1" smtClean="0"/>
              <a:t>is</a:t>
            </a:r>
            <a:r>
              <a:rPr lang="es-CL" dirty="0" smtClean="0"/>
              <a:t>/ </a:t>
            </a:r>
            <a:r>
              <a:rPr lang="es-CL" dirty="0" err="1" smtClean="0"/>
              <a:t>there</a:t>
            </a:r>
            <a:r>
              <a:rPr lang="es-CL" dirty="0" smtClean="0"/>
              <a:t> are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L" dirty="0" err="1" smtClean="0"/>
              <a:t>There</a:t>
            </a:r>
            <a:r>
              <a:rPr lang="es-CL" dirty="0" smtClean="0"/>
              <a:t> </a:t>
            </a:r>
            <a:r>
              <a:rPr lang="es-CL" dirty="0" err="1" smtClean="0"/>
              <a:t>is</a:t>
            </a:r>
            <a:r>
              <a:rPr lang="es-CL" dirty="0" smtClean="0"/>
              <a:t>: hay un/ hay una</a:t>
            </a:r>
          </a:p>
          <a:p>
            <a:pPr>
              <a:buNone/>
            </a:pPr>
            <a:r>
              <a:rPr lang="es-CL" dirty="0" smtClean="0"/>
              <a:t>Singular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r>
              <a:rPr lang="es-CL" dirty="0" err="1" smtClean="0"/>
              <a:t>There</a:t>
            </a:r>
            <a:r>
              <a:rPr lang="es-CL" dirty="0" err="1" smtClean="0">
                <a:solidFill>
                  <a:srgbClr val="FF0000"/>
                </a:solidFill>
              </a:rPr>
              <a:t>’s</a:t>
            </a:r>
            <a:r>
              <a:rPr lang="es-CL" dirty="0" smtClean="0"/>
              <a:t> a </a:t>
            </a:r>
            <a:r>
              <a:rPr lang="es-CL" dirty="0" err="1" smtClean="0"/>
              <a:t>chair</a:t>
            </a:r>
            <a:r>
              <a:rPr lang="es-CL" dirty="0" smtClean="0"/>
              <a:t>.</a:t>
            </a:r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err="1" smtClean="0"/>
              <a:t>There</a:t>
            </a:r>
            <a:r>
              <a:rPr lang="es-CL" dirty="0" smtClean="0"/>
              <a:t> are: hay unos/ hay unas</a:t>
            </a:r>
          </a:p>
          <a:p>
            <a:pPr>
              <a:buNone/>
            </a:pPr>
            <a:r>
              <a:rPr lang="es-CL" dirty="0" smtClean="0"/>
              <a:t>Plural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r>
              <a:rPr lang="es-CL" dirty="0" err="1" smtClean="0"/>
              <a:t>There</a:t>
            </a:r>
            <a:r>
              <a:rPr lang="es-CL" dirty="0" err="1" smtClean="0">
                <a:solidFill>
                  <a:srgbClr val="FF0000"/>
                </a:solidFill>
              </a:rPr>
              <a:t>’re</a:t>
            </a:r>
            <a:r>
              <a:rPr lang="es-CL" dirty="0" smtClean="0"/>
              <a:t> </a:t>
            </a:r>
            <a:r>
              <a:rPr lang="es-CL" dirty="0" err="1" smtClean="0"/>
              <a:t>fouteen</a:t>
            </a:r>
            <a:r>
              <a:rPr lang="es-CL" dirty="0" smtClean="0"/>
              <a:t> </a:t>
            </a:r>
            <a:r>
              <a:rPr lang="es-CL" dirty="0" err="1" smtClean="0"/>
              <a:t>pencils</a:t>
            </a:r>
            <a:r>
              <a:rPr lang="es-CL" dirty="0" smtClean="0"/>
              <a:t>.</a:t>
            </a:r>
            <a:endParaRPr lang="es-CL" dirty="0"/>
          </a:p>
        </p:txBody>
      </p:sp>
      <p:pic>
        <p:nvPicPr>
          <p:cNvPr id="22530" name="Picture 2" descr="http://cdn.toonvectors.com/images/84/43477/toonvectors-43477-1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625750"/>
            <a:ext cx="2232248" cy="2232250"/>
          </a:xfrm>
          <a:prstGeom prst="rect">
            <a:avLst/>
          </a:prstGeom>
          <a:noFill/>
        </p:spPr>
      </p:pic>
      <p:pic>
        <p:nvPicPr>
          <p:cNvPr id="22532" name="Picture 4" descr="http://s3.amazonaws.com/thumbnails.illustrationsource.com/huge.49.24758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2348880"/>
            <a:ext cx="1020913" cy="1584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Quantities</a:t>
            </a:r>
            <a:r>
              <a:rPr lang="es-CL" dirty="0" smtClean="0"/>
              <a:t>: </a:t>
            </a:r>
            <a:r>
              <a:rPr lang="es-CL" dirty="0" err="1" smtClean="0"/>
              <a:t>there</a:t>
            </a:r>
            <a:r>
              <a:rPr lang="es-CL" dirty="0" smtClean="0"/>
              <a:t> </a:t>
            </a:r>
            <a:r>
              <a:rPr lang="es-CL" dirty="0" err="1" smtClean="0"/>
              <a:t>is</a:t>
            </a:r>
            <a:r>
              <a:rPr lang="es-CL" dirty="0" smtClean="0"/>
              <a:t>/ </a:t>
            </a:r>
            <a:r>
              <a:rPr lang="es-CL" dirty="0" err="1" smtClean="0"/>
              <a:t>there</a:t>
            </a:r>
            <a:r>
              <a:rPr lang="es-CL" dirty="0" smtClean="0"/>
              <a:t> are</a:t>
            </a:r>
            <a:endParaRPr lang="es-CL" dirty="0"/>
          </a:p>
        </p:txBody>
      </p:sp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88840"/>
            <a:ext cx="8280920" cy="3819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Classroom</a:t>
            </a:r>
            <a:r>
              <a:rPr lang="es-CL" dirty="0" smtClean="0"/>
              <a:t> </a:t>
            </a:r>
            <a:r>
              <a:rPr lang="es-CL" dirty="0" err="1" smtClean="0"/>
              <a:t>objects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CL" dirty="0" smtClean="0"/>
          </a:p>
          <a:p>
            <a:r>
              <a:rPr lang="es-CL" dirty="0" err="1" smtClean="0"/>
              <a:t>Cupboard</a:t>
            </a:r>
            <a:r>
              <a:rPr lang="es-CL" dirty="0" smtClean="0"/>
              <a:t> </a:t>
            </a:r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 </a:t>
            </a:r>
            <a:r>
              <a:rPr lang="es-CL" dirty="0" err="1" smtClean="0"/>
              <a:t>Ruler</a:t>
            </a:r>
            <a:r>
              <a:rPr lang="es-CL" dirty="0" smtClean="0"/>
              <a:t> </a:t>
            </a:r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err="1" smtClean="0"/>
              <a:t>Bookcase</a:t>
            </a:r>
            <a:endParaRPr lang="es-CL" dirty="0"/>
          </a:p>
        </p:txBody>
      </p:sp>
      <p:pic>
        <p:nvPicPr>
          <p:cNvPr id="5122" name="Picture 2" descr="http://chennaiinteriordecors.com/wp-content/uploads/2014/11/Higher-Secondary-Cupboard-dealers-in-chenna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1" y="1628801"/>
            <a:ext cx="1248693" cy="1440160"/>
          </a:xfrm>
          <a:prstGeom prst="rect">
            <a:avLst/>
          </a:prstGeom>
          <a:noFill/>
        </p:spPr>
      </p:pic>
      <p:sp>
        <p:nvSpPr>
          <p:cNvPr id="5124" name="AutoShape 4" descr="http://www.clker.com/cliparts/N/s/t/n/x/1/ruler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5126" name="AutoShape 6" descr="http://www.clker.com/cliparts/N/s/t/n/x/1/ruler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5128" name="AutoShape 8" descr="http://www.clker.com/cliparts/N/s/t/n/x/1/ruler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5130" name="Picture 10" descr="http://www.clker.com/cliparts/a/3/b/4/1206564683243345793sarxos_Ruller.svg.h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429000"/>
            <a:ext cx="2232523" cy="1067891"/>
          </a:xfrm>
          <a:prstGeom prst="rect">
            <a:avLst/>
          </a:prstGeom>
          <a:noFill/>
        </p:spPr>
      </p:pic>
      <p:pic>
        <p:nvPicPr>
          <p:cNvPr id="5132" name="Picture 12" descr="http://www.clker.com/cliparts/b/7/1/a/11954296111581224882Machovka_Bookcase.svg.hi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4797152"/>
            <a:ext cx="1872208" cy="1725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Classroom</a:t>
            </a:r>
            <a:r>
              <a:rPr lang="es-CL" dirty="0" smtClean="0"/>
              <a:t> </a:t>
            </a:r>
            <a:r>
              <a:rPr lang="es-CL" dirty="0" err="1" smtClean="0"/>
              <a:t>objects</a:t>
            </a:r>
            <a:r>
              <a:rPr lang="es-CL" dirty="0" smtClean="0"/>
              <a:t> </a:t>
            </a:r>
            <a:r>
              <a:rPr lang="es-CL" dirty="0" err="1" smtClean="0"/>
              <a:t>song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r>
              <a:rPr lang="es-CL" dirty="0" err="1" smtClean="0"/>
              <a:t>Pencil</a:t>
            </a:r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err="1" smtClean="0"/>
              <a:t>Pen</a:t>
            </a:r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err="1" smtClean="0"/>
              <a:t>Desk</a:t>
            </a:r>
            <a:r>
              <a:rPr lang="es-CL" dirty="0" smtClean="0"/>
              <a:t> </a:t>
            </a:r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err="1" smtClean="0"/>
              <a:t>Eraser</a:t>
            </a:r>
            <a:r>
              <a:rPr lang="es-CL" dirty="0" smtClean="0"/>
              <a:t> </a:t>
            </a:r>
            <a:endParaRPr lang="es-CL" dirty="0"/>
          </a:p>
        </p:txBody>
      </p:sp>
      <p:pic>
        <p:nvPicPr>
          <p:cNvPr id="10242" name="Picture 2" descr="http://www.pd4pic.com/images/red-pen-office-cartoon-free-write-nick-gho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3" y="2636913"/>
            <a:ext cx="864096" cy="1474724"/>
          </a:xfrm>
          <a:prstGeom prst="rect">
            <a:avLst/>
          </a:prstGeom>
          <a:noFill/>
        </p:spPr>
      </p:pic>
      <p:pic>
        <p:nvPicPr>
          <p:cNvPr id="10244" name="Picture 4" descr="http://www.clker.com/cliparts/L/e/D/N/Z/u/pencil-green-h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628800"/>
            <a:ext cx="720080" cy="988443"/>
          </a:xfrm>
          <a:prstGeom prst="rect">
            <a:avLst/>
          </a:prstGeom>
          <a:noFill/>
        </p:spPr>
      </p:pic>
      <p:pic>
        <p:nvPicPr>
          <p:cNvPr id="10246" name="Picture 6" descr="http://www.clker.com/cliparts/f/f/0/9/11949844751149859432eraser.svg.hi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5805264"/>
            <a:ext cx="942434" cy="714679"/>
          </a:xfrm>
          <a:prstGeom prst="rect">
            <a:avLst/>
          </a:prstGeom>
          <a:noFill/>
        </p:spPr>
      </p:pic>
      <p:pic>
        <p:nvPicPr>
          <p:cNvPr id="10248" name="Picture 8" descr="http://www.clker.com/cliparts/D/Y/M/t/u/v/an-office-desk-hi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4293096"/>
            <a:ext cx="2016224" cy="13206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Classroom</a:t>
            </a:r>
            <a:r>
              <a:rPr lang="es-CL" dirty="0" smtClean="0"/>
              <a:t> </a:t>
            </a:r>
            <a:r>
              <a:rPr lang="es-CL" dirty="0" err="1" smtClean="0"/>
              <a:t>objects</a:t>
            </a:r>
            <a:r>
              <a:rPr lang="es-CL" dirty="0" smtClean="0"/>
              <a:t> </a:t>
            </a:r>
            <a:r>
              <a:rPr lang="es-CL" dirty="0" err="1" smtClean="0"/>
              <a:t>song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>
                <a:hlinkClick r:id="rId2"/>
              </a:rPr>
              <a:t>https://www.youtube.com/watch?v=mTisVqSrfF0</a:t>
            </a:r>
          </a:p>
          <a:p>
            <a:endParaRPr lang="es-CL" dirty="0" smtClean="0">
              <a:hlinkClick r:id="rId2"/>
            </a:endParaRPr>
          </a:p>
          <a:p>
            <a:r>
              <a:rPr lang="es-CL" dirty="0" smtClean="0">
                <a:hlinkClick r:id="rId2"/>
              </a:rPr>
              <a:t>https://www.youtube.com/watch?v=1zJpDVJY6ZY</a:t>
            </a:r>
            <a:endParaRPr lang="es-CL" dirty="0" smtClean="0"/>
          </a:p>
          <a:p>
            <a:endParaRPr lang="es-CL" dirty="0" smtClean="0"/>
          </a:p>
          <a:p>
            <a:r>
              <a:rPr lang="es-CL" dirty="0" smtClean="0">
                <a:hlinkClick r:id="rId3"/>
              </a:rPr>
              <a:t>https://www.youtube.com/watch?v=dsUqBpI3T4k</a:t>
            </a:r>
            <a:r>
              <a:rPr lang="es-CL" dirty="0" smtClean="0"/>
              <a:t> 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Numbers</a:t>
            </a:r>
            <a:r>
              <a:rPr lang="es-CL" dirty="0" smtClean="0"/>
              <a:t> </a:t>
            </a:r>
            <a:r>
              <a:rPr lang="es-CL" dirty="0" err="1" smtClean="0"/>
              <a:t>from</a:t>
            </a:r>
            <a:r>
              <a:rPr lang="es-CL" dirty="0" smtClean="0"/>
              <a:t> 11 </a:t>
            </a:r>
            <a:r>
              <a:rPr lang="es-CL" dirty="0" err="1" smtClean="0"/>
              <a:t>to</a:t>
            </a:r>
            <a:r>
              <a:rPr lang="es-CL" dirty="0" smtClean="0"/>
              <a:t> 20</a:t>
            </a:r>
            <a:endParaRPr lang="es-CL" dirty="0"/>
          </a:p>
        </p:txBody>
      </p:sp>
      <p:pic>
        <p:nvPicPr>
          <p:cNvPr id="4100" name="Picture 4" descr="http://learnenglishkids.britishcouncil.org/sites/kids/files/imagecache/block_image/numbers%2011-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700808"/>
            <a:ext cx="7128793" cy="4752528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259632" y="3717032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 smtClean="0"/>
              <a:t>       </a:t>
            </a:r>
            <a:r>
              <a:rPr lang="es-CL" sz="2000" b="1" dirty="0" smtClean="0"/>
              <a:t>eleven        </a:t>
            </a:r>
            <a:r>
              <a:rPr lang="es-CL" sz="2000" b="1" dirty="0" err="1" smtClean="0"/>
              <a:t>twelve</a:t>
            </a:r>
            <a:r>
              <a:rPr lang="es-CL" sz="2000" b="1" dirty="0" smtClean="0"/>
              <a:t>         </a:t>
            </a:r>
            <a:r>
              <a:rPr lang="es-CL" sz="2000" b="1" dirty="0" err="1" smtClean="0"/>
              <a:t>thirteen</a:t>
            </a:r>
            <a:r>
              <a:rPr lang="es-CL" sz="2000" b="1" dirty="0" smtClean="0"/>
              <a:t>        </a:t>
            </a:r>
            <a:r>
              <a:rPr lang="es-CL" sz="2000" b="1" dirty="0" err="1" smtClean="0"/>
              <a:t>fourteen</a:t>
            </a:r>
            <a:r>
              <a:rPr lang="es-CL" sz="2000" b="1" dirty="0" smtClean="0"/>
              <a:t>     </a:t>
            </a:r>
            <a:r>
              <a:rPr lang="es-CL" sz="2000" b="1" dirty="0" err="1" smtClean="0"/>
              <a:t>fifteen</a:t>
            </a:r>
            <a:endParaRPr lang="es-CL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403648" y="5733256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err="1" smtClean="0"/>
              <a:t>sixteen</a:t>
            </a:r>
            <a:r>
              <a:rPr lang="es-CL" sz="2000" b="1" dirty="0" smtClean="0"/>
              <a:t>        </a:t>
            </a:r>
            <a:r>
              <a:rPr lang="es-CL" sz="2000" b="1" dirty="0" err="1" smtClean="0"/>
              <a:t>seventeen</a:t>
            </a:r>
            <a:r>
              <a:rPr lang="es-CL" sz="2000" b="1" dirty="0" smtClean="0"/>
              <a:t>     </a:t>
            </a:r>
            <a:r>
              <a:rPr lang="es-CL" sz="2000" b="1" dirty="0" err="1" smtClean="0"/>
              <a:t>eighteen</a:t>
            </a:r>
            <a:r>
              <a:rPr lang="es-CL" sz="2000" b="1" dirty="0" smtClean="0"/>
              <a:t>      </a:t>
            </a:r>
            <a:r>
              <a:rPr lang="es-CL" sz="2000" b="1" dirty="0" err="1" smtClean="0"/>
              <a:t>nineteen</a:t>
            </a:r>
            <a:r>
              <a:rPr lang="es-CL" sz="2000" b="1" dirty="0" smtClean="0"/>
              <a:t>      </a:t>
            </a:r>
            <a:r>
              <a:rPr lang="es-CL" sz="2000" b="1" dirty="0" err="1" smtClean="0"/>
              <a:t>twenty</a:t>
            </a:r>
            <a:endParaRPr lang="es-CL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Numbers</a:t>
            </a:r>
            <a:r>
              <a:rPr lang="es-CL" dirty="0" smtClean="0"/>
              <a:t> </a:t>
            </a:r>
            <a:r>
              <a:rPr lang="es-CL" dirty="0" err="1" smtClean="0"/>
              <a:t>from</a:t>
            </a:r>
            <a:r>
              <a:rPr lang="es-CL" dirty="0" smtClean="0"/>
              <a:t> 10 </a:t>
            </a:r>
            <a:r>
              <a:rPr lang="es-CL" dirty="0" err="1" smtClean="0"/>
              <a:t>to</a:t>
            </a:r>
            <a:r>
              <a:rPr lang="es-CL" dirty="0" smtClean="0"/>
              <a:t> 20 </a:t>
            </a:r>
            <a:r>
              <a:rPr lang="es-CL" dirty="0" err="1" smtClean="0"/>
              <a:t>song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>
                <a:hlinkClick r:id="rId2"/>
              </a:rPr>
              <a:t>https://www.youtube.com/watch?v=wiGEEJLLKd8</a:t>
            </a:r>
            <a:r>
              <a:rPr lang="es-CL" dirty="0" smtClean="0"/>
              <a:t> </a:t>
            </a:r>
            <a:endParaRPr lang="es-C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Prepositions</a:t>
            </a:r>
            <a:endParaRPr lang="es-CL" dirty="0"/>
          </a:p>
        </p:txBody>
      </p:sp>
      <p:pic>
        <p:nvPicPr>
          <p:cNvPr id="3074" name="Picture 2" descr="http://image.slidesharecdn.com/6tosprepositionsofplace-141007101233-conversion-gate01/95/6tos-prepositions-of-place-example-1-638.jpg?cb=141269478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72816"/>
            <a:ext cx="7344816" cy="45933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Where</a:t>
            </a:r>
            <a:r>
              <a:rPr lang="es-CL" dirty="0" smtClean="0"/>
              <a:t> </a:t>
            </a:r>
            <a:r>
              <a:rPr lang="es-CL" dirty="0" err="1" smtClean="0"/>
              <a:t>is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..?</a:t>
            </a:r>
            <a:endParaRPr lang="es-CL" dirty="0"/>
          </a:p>
        </p:txBody>
      </p:sp>
      <p:pic>
        <p:nvPicPr>
          <p:cNvPr id="1026" name="Picture 2" descr="http://www.englishexercises.org/makeagame/my_documents/my_pictures/2010/mar/214_Prepositio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00121"/>
            <a:ext cx="7632848" cy="49532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err="1" smtClean="0"/>
              <a:t>Where</a:t>
            </a:r>
            <a:r>
              <a:rPr lang="es-CL" dirty="0" smtClean="0"/>
              <a:t> </a:t>
            </a:r>
            <a:r>
              <a:rPr lang="es-CL" dirty="0" err="1" smtClean="0"/>
              <a:t>is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?</a:t>
            </a:r>
            <a:endParaRPr lang="es-CL" dirty="0"/>
          </a:p>
        </p:txBody>
      </p:sp>
      <p:pic>
        <p:nvPicPr>
          <p:cNvPr id="4" name="Picture 4" descr="http://www.englishexercises.org/makeagame/my_documents/my_pictures/2009/may/class_prepositio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72816"/>
            <a:ext cx="7776864" cy="43613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112</Words>
  <Application>Microsoft Office PowerPoint</Application>
  <PresentationFormat>Presentación en pantalla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Unit 2</vt:lpstr>
      <vt:lpstr>Classroom objects</vt:lpstr>
      <vt:lpstr>Classroom objects song</vt:lpstr>
      <vt:lpstr>Classroom objects song</vt:lpstr>
      <vt:lpstr>Numbers from 11 to 20</vt:lpstr>
      <vt:lpstr>Numbers from 10 to 20 song</vt:lpstr>
      <vt:lpstr>Prepositions</vt:lpstr>
      <vt:lpstr>Where is the..?</vt:lpstr>
      <vt:lpstr>Where is the?</vt:lpstr>
      <vt:lpstr>Prepostions song</vt:lpstr>
      <vt:lpstr>Quantities: there is/ there are</vt:lpstr>
      <vt:lpstr>Quantities: there is/ there are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</dc:title>
  <dc:creator>Alexandra Muñoz Halle</dc:creator>
  <cp:lastModifiedBy>CRA</cp:lastModifiedBy>
  <cp:revision>15</cp:revision>
  <dcterms:created xsi:type="dcterms:W3CDTF">2015-04-13T01:41:22Z</dcterms:created>
  <dcterms:modified xsi:type="dcterms:W3CDTF">2015-04-15T19:45:43Z</dcterms:modified>
</cp:coreProperties>
</file>